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60" r:id="rId5"/>
  </p:sldIdLst>
  <p:sldSz cx="18288000" cy="10287000"/>
  <p:notesSz cx="6858000" cy="9144000"/>
  <p:embeddedFontLst>
    <p:embeddedFont>
      <p:font typeface="Space Grotesk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go TABOURET" userId="60ae5b1f-d24e-42a2-bd6b-7ed858364a6d" providerId="ADAL" clId="{9841F619-335C-4049-9A3B-62A51B322986}"/>
    <pc:docChg chg="delSld">
      <pc:chgData name="Hugo TABOURET" userId="60ae5b1f-d24e-42a2-bd6b-7ed858364a6d" providerId="ADAL" clId="{9841F619-335C-4049-9A3B-62A51B322986}" dt="2026-10-09T10:16:35.557" v="0" actId="47"/>
      <pc:docMkLst>
        <pc:docMk/>
      </pc:docMkLst>
      <pc:sldChg chg="del">
        <pc:chgData name="Hugo TABOURET" userId="60ae5b1f-d24e-42a2-bd6b-7ed858364a6d" providerId="ADAL" clId="{9841F619-335C-4049-9A3B-62A51B322986}" dt="2026-10-09T10:16:35.557" v="0" actId="47"/>
        <pc:sldMkLst>
          <pc:docMk/>
          <pc:sldMk cId="0" sldId="256"/>
        </pc:sldMkLst>
      </pc:sldChg>
      <pc:sldChg chg="del">
        <pc:chgData name="Hugo TABOURET" userId="60ae5b1f-d24e-42a2-bd6b-7ed858364a6d" providerId="ADAL" clId="{9841F619-335C-4049-9A3B-62A51B322986}" dt="2026-10-09T10:16:35.557" v="0" actId="47"/>
        <pc:sldMkLst>
          <pc:docMk/>
          <pc:sldMk cId="0" sldId="257"/>
        </pc:sldMkLst>
      </pc:sldChg>
      <pc:sldChg chg="del">
        <pc:chgData name="Hugo TABOURET" userId="60ae5b1f-d24e-42a2-bd6b-7ed858364a6d" providerId="ADAL" clId="{9841F619-335C-4049-9A3B-62A51B322986}" dt="2026-10-09T10:16:35.557" v="0" actId="47"/>
        <pc:sldMkLst>
          <pc:docMk/>
          <pc:sldMk cId="0" sldId="258"/>
        </pc:sldMkLst>
      </pc:sldChg>
      <pc:sldChg chg="del">
        <pc:chgData name="Hugo TABOURET" userId="60ae5b1f-d24e-42a2-bd6b-7ed858364a6d" providerId="ADAL" clId="{9841F619-335C-4049-9A3B-62A51B322986}" dt="2026-10-09T10:16:35.557" v="0" actId="47"/>
        <pc:sldMkLst>
          <pc:docMk/>
          <pc:sldMk cId="0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1" b="-911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143506" y="3094531"/>
            <a:ext cx="18795541" cy="3799576"/>
            <a:chOff x="0" y="0"/>
            <a:chExt cx="4950266" cy="10007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50266" cy="1000711"/>
            </a:xfrm>
            <a:custGeom>
              <a:avLst/>
              <a:gdLst/>
              <a:ahLst/>
              <a:cxnLst/>
              <a:rect l="l" t="t" r="r" b="b"/>
              <a:pathLst>
                <a:path w="4950266" h="1000711">
                  <a:moveTo>
                    <a:pt x="0" y="0"/>
                  </a:moveTo>
                  <a:lnTo>
                    <a:pt x="4950266" y="0"/>
                  </a:lnTo>
                  <a:lnTo>
                    <a:pt x="4950266" y="1000711"/>
                  </a:lnTo>
                  <a:lnTo>
                    <a:pt x="0" y="1000711"/>
                  </a:lnTo>
                  <a:close/>
                </a:path>
              </a:pathLst>
            </a:custGeom>
            <a:gradFill rotWithShape="1">
              <a:gsLst>
                <a:gs pos="0">
                  <a:srgbClr val="046D31">
                    <a:alpha val="84000"/>
                  </a:srgbClr>
                </a:gs>
                <a:gs pos="100000">
                  <a:srgbClr val="000000">
                    <a:alpha val="84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950266" cy="10388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024428" y="1200719"/>
            <a:ext cx="4080221" cy="1584552"/>
          </a:xfrm>
          <a:custGeom>
            <a:avLst/>
            <a:gdLst/>
            <a:ahLst/>
            <a:cxnLst/>
            <a:rect l="l" t="t" r="r" b="b"/>
            <a:pathLst>
              <a:path w="4080221" h="1584552">
                <a:moveTo>
                  <a:pt x="0" y="0"/>
                </a:moveTo>
                <a:lnTo>
                  <a:pt x="4080220" y="0"/>
                </a:lnTo>
                <a:lnTo>
                  <a:pt x="4080220" y="1584551"/>
                </a:lnTo>
                <a:lnTo>
                  <a:pt x="0" y="15845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940027" y="3265169"/>
            <a:ext cx="14252278" cy="3585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099" dirty="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rPr>
              <a:t>UNIFE Fire C</a:t>
            </a:r>
            <a:r>
              <a:rPr lang="en-US" sz="5099" b="1" dirty="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rPr>
              <a:t>ertificate Inventory List and </a:t>
            </a:r>
          </a:p>
          <a:p>
            <a:pPr algn="ctr">
              <a:lnSpc>
                <a:spcPts val="7139"/>
              </a:lnSpc>
            </a:pPr>
            <a:r>
              <a:rPr lang="en-US" sz="5099" b="1" dirty="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rPr>
              <a:t>Fire Safety Manufacturer Declaration webinar</a:t>
            </a:r>
          </a:p>
          <a:p>
            <a:pPr algn="ctr">
              <a:lnSpc>
                <a:spcPts val="7139"/>
              </a:lnSpc>
            </a:pPr>
            <a:r>
              <a:rPr lang="en-US" sz="5099" b="1" dirty="0">
                <a:solidFill>
                  <a:srgbClr val="FFFFFF"/>
                </a:solidFill>
                <a:latin typeface="Space Grotesk"/>
                <a:ea typeface="Space Grotesk"/>
                <a:cs typeface="Space Grotesk"/>
                <a:sym typeface="Space Grotesk"/>
              </a:rPr>
              <a:t>10 November 2026 - 10:00 to 11:30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9C5FE6A151084792DFF03A6319774B" ma:contentTypeVersion="13" ma:contentTypeDescription="Create a new document." ma:contentTypeScope="" ma:versionID="afd2d98133908fcd9d28920d489d5427">
  <xsd:schema xmlns:xsd="http://www.w3.org/2001/XMLSchema" xmlns:xs="http://www.w3.org/2001/XMLSchema" xmlns:p="http://schemas.microsoft.com/office/2006/metadata/properties" xmlns:ns2="d8f5b1fe-2c05-4477-ab09-7dbf1b33e6be" xmlns:ns3="54bf5a4e-af42-4308-99f9-67ed39494f68" targetNamespace="http://schemas.microsoft.com/office/2006/metadata/properties" ma:root="true" ma:fieldsID="5be69cf897cd3a67b82aaaa78e589cbd" ns2:_="" ns3:_="">
    <xsd:import namespace="d8f5b1fe-2c05-4477-ab09-7dbf1b33e6be"/>
    <xsd:import namespace="54bf5a4e-af42-4308-99f9-67ed39494f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f5b1fe-2c05-4477-ab09-7dbf1b33e6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18e92f4-59e0-4fd0-b74b-cbcbafa589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bf5a4e-af42-4308-99f9-67ed39494f6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a896af1-21f8-4a9e-b5ed-6fe8c0f8d3fb}" ma:internalName="TaxCatchAll" ma:showField="CatchAllData" ma:web="54bf5a4e-af42-4308-99f9-67ed39494f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8f5b1fe-2c05-4477-ab09-7dbf1b33e6be">
      <Terms xmlns="http://schemas.microsoft.com/office/infopath/2007/PartnerControls"/>
    </lcf76f155ced4ddcb4097134ff3c332f>
    <TaxCatchAll xmlns="54bf5a4e-af42-4308-99f9-67ed39494f68" xsi:nil="true"/>
  </documentManagement>
</p:properties>
</file>

<file path=customXml/itemProps1.xml><?xml version="1.0" encoding="utf-8"?>
<ds:datastoreItem xmlns:ds="http://schemas.openxmlformats.org/officeDocument/2006/customXml" ds:itemID="{22982C73-6104-4FE6-9DA5-E69D58F4D8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99F889-32C7-4602-8FB7-3FDFA2A9F6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f5b1fe-2c05-4477-ab09-7dbf1b33e6be"/>
    <ds:schemaRef ds:uri="54bf5a4e-af42-4308-99f9-67ed39494f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937219-2F56-4635-B1E5-13AF58F9CC6F}">
  <ds:schemaRefs>
    <ds:schemaRef ds:uri="http://schemas.microsoft.com/office/2006/metadata/properties"/>
    <ds:schemaRef ds:uri="http://schemas.microsoft.com/office/infopath/2007/PartnerControls"/>
    <ds:schemaRef ds:uri="d8f5b1fe-2c05-4477-ab09-7dbf1b33e6be"/>
    <ds:schemaRef ds:uri="54bf5a4e-af42-4308-99f9-67ed39494f6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Space Grotesk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UNIFE Fire Certificate Inventory List and Fire Safety Manufacturer Declaration webinar</dc:title>
  <dc:creator>Hugo TABOURET</dc:creator>
  <cp:lastModifiedBy>Hugo TABOURET</cp:lastModifiedBy>
  <cp:revision>3</cp:revision>
  <dcterms:created xsi:type="dcterms:W3CDTF">2006-08-16T00:00:00Z</dcterms:created>
  <dcterms:modified xsi:type="dcterms:W3CDTF">2026-10-09T10:16:46Z</dcterms:modified>
  <dc:identifier>DAHXbvyySKU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0x0101004D9C5FE6A151084792DFF03A6319774B</vt:lpwstr>
  </property>
  <property fmtid="{D5CDD505-2E9C-101B-9397-08002B2CF9AE}" pid="3" name="MediaServiceImageTags">
    <vt:lpwstr/>
  </property>
</Properties>
</file>